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7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45" r:id="rId34"/>
    <p:sldId id="346" r:id="rId35"/>
    <p:sldId id="348" r:id="rId36"/>
    <p:sldId id="349" r:id="rId37"/>
    <p:sldId id="350" r:id="rId38"/>
    <p:sldId id="351" r:id="rId39"/>
    <p:sldId id="297" r:id="rId40"/>
    <p:sldId id="299" r:id="rId41"/>
    <p:sldId id="352" r:id="rId42"/>
    <p:sldId id="353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</p:sldIdLst>
  <p:sldSz cx="9144000" cy="5143500" type="screen16x9"/>
  <p:notesSz cx="6858000" cy="9144000"/>
  <p:embeddedFontLst>
    <p:embeddedFont>
      <p:font typeface="Roboto" charset="0"/>
      <p:regular r:id="rId68"/>
      <p:bold r:id="rId69"/>
      <p:italic r:id="rId70"/>
      <p:boldItalic r:id="rId71"/>
    </p:embeddedFont>
    <p:embeddedFont>
      <p:font typeface="Roboto Black" charset="0"/>
      <p:bold r:id="rId72"/>
      <p:boldItalic r:id="rId73"/>
    </p:embeddedFont>
    <p:embeddedFont>
      <p:font typeface="Cascadia Mono" pitchFamily="49" charset="0"/>
      <p:regular r:id="rId74"/>
      <p:bold r:id="rId75"/>
    </p:embeddedFont>
    <p:embeddedFont>
      <p:font typeface="Calibri" pitchFamily="34" charset="0"/>
      <p:regular r:id="rId76"/>
      <p:bold r:id="rId77"/>
      <p:italic r:id="rId78"/>
      <p:boldItalic r:id="rId79"/>
    </p:embeddedFont>
    <p:embeddedFont>
      <p:font typeface="Roboto Mono" charset="0"/>
      <p:regular r:id="rId80"/>
      <p:bold r:id="rId81"/>
      <p:italic r:id="rId82"/>
      <p:boldItalic r:id="rId83"/>
    </p:embeddedFont>
    <p:embeddedFont>
      <p:font typeface="Consolas" pitchFamily="49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84" Type="http://schemas.openxmlformats.org/officeDocument/2006/relationships/font" Target="fonts/font17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87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5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14406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36658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17733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31418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54581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54581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filtering-dat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projection-operation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19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8.png"/><Relationship Id="rId26" Type="http://schemas.openxmlformats.org/officeDocument/2006/relationships/image" Target="../media/image135.png"/><Relationship Id="rId3" Type="http://schemas.openxmlformats.org/officeDocument/2006/relationships/image" Target="../media/image117.png"/><Relationship Id="rId21" Type="http://schemas.openxmlformats.org/officeDocument/2006/relationships/image" Target="../media/image13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29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3.png"/><Relationship Id="rId20" Type="http://schemas.openxmlformats.org/officeDocument/2006/relationships/image" Target="../media/image30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4.png"/><Relationship Id="rId5" Type="http://schemas.openxmlformats.org/officeDocument/2006/relationships/image" Target="../media/image119.png"/><Relationship Id="rId15" Type="http://schemas.openxmlformats.org/officeDocument/2006/relationships/image" Target="../media/image14.png"/><Relationship Id="rId23" Type="http://schemas.openxmlformats.org/officeDocument/2006/relationships/image" Target="../media/image133.png"/><Relationship Id="rId28" Type="http://schemas.openxmlformats.org/officeDocument/2006/relationships/image" Target="../media/image136.png"/><Relationship Id="rId10" Type="http://schemas.openxmlformats.org/officeDocument/2006/relationships/image" Target="../media/image124.png"/><Relationship Id="rId19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Relationship Id="rId27" Type="http://schemas.openxmlformats.org/officeDocument/2006/relationships/image" Target="../media/image12.png"/><Relationship Id="rId30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xmlns="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xmlns="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xmlns="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тут(</a:t>
            </a:r>
            <a:r>
              <a:rPr lang="ru-RU" dirty="0" smtClean="0">
                <a:solidFill>
                  <a:srgbClr val="FF0000"/>
                </a:solidFill>
              </a:rPr>
              <a:t>вставить ссылку</a:t>
            </a:r>
            <a:r>
              <a:rPr lang="ru-RU" dirty="0" smtClean="0"/>
              <a:t>)</a:t>
            </a:r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xmlns="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54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Делегат </a:t>
            </a:r>
            <a:r>
              <a:rPr lang="ru" sz="1700" b="1">
                <a:solidFill>
                  <a:srgbClr val="000000"/>
                </a:solidFill>
              </a:rPr>
              <a:t>Action</a:t>
            </a:r>
            <a:r>
              <a:rPr lang="ru" sz="170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645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3676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500550" y="1101125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695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Проекция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Наборы данных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Сортировка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Квантификаторы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Партиционирование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Конвертация данных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Операции соединения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599" y="1009925"/>
            <a:ext cx="7942285" cy="123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Операторы фильтрации: 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Where,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OfType</a:t>
            </a:r>
            <a:endParaRPr lang="ru-RU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327" y="2376365"/>
            <a:ext cx="3339119" cy="14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63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599" y="1009925"/>
            <a:ext cx="7942285" cy="263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Проекция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– эт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о операция преобразования объекта в новую форму, которая часто содержит только используемые свойства элементов последовательности.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Select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-RU" sz="1200" dirty="0" smtClean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200" dirty="0" smtClean="0"/>
              <a:t>роецирует значения</a:t>
            </a:r>
            <a:r>
              <a:rPr lang="ru-RU" sz="1200" dirty="0" smtClean="0"/>
              <a:t>, основанные на функции преобразования</a:t>
            </a:r>
            <a:r>
              <a:rPr lang="ru-RU" sz="1200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Select</a:t>
            </a:r>
            <a:r>
              <a:rPr lang="ru-RU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Many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-RU" sz="1200" dirty="0" smtClean="0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200" dirty="0" smtClean="0"/>
              <a:t>роецирует </a:t>
            </a:r>
            <a:r>
              <a:rPr lang="ru-RU" sz="1200" dirty="0" smtClean="0"/>
              <a:t>последовательности значений, основанных на функции преобразования, а затем выравнивает их в одну последовательность</a:t>
            </a:r>
            <a:r>
              <a:rPr lang="ru-RU" sz="1200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Zip - </a:t>
            </a:r>
            <a:r>
              <a:rPr lang="ru-RU" sz="1200" dirty="0" smtClean="0"/>
              <a:t>Создает последовательность кортежей с элементами из 2–3 указанных последовательностей.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endParaRPr lang="ru-RU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63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1937</Words>
  <Application>Microsoft Office PowerPoint</Application>
  <PresentationFormat>Экран (16:9)</PresentationFormat>
  <Paragraphs>341</Paragraphs>
  <Slides>64</Slides>
  <Notes>64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6" baseType="lpstr">
      <vt:lpstr>Arial</vt:lpstr>
      <vt:lpstr>Roboto</vt:lpstr>
      <vt:lpstr>Roboto Black</vt:lpstr>
      <vt:lpstr>Cascadia Mono</vt:lpstr>
      <vt:lpstr>Courier New</vt:lpstr>
      <vt:lpstr>Times New Roman</vt:lpstr>
      <vt:lpstr>Calibri</vt:lpstr>
      <vt:lpstr>Roboto Mono</vt:lpstr>
      <vt:lpstr>Consolas</vt:lpstr>
      <vt:lpstr>Avenir</vt:lpstr>
      <vt:lpstr>Светлая тема</vt:lpstr>
      <vt:lpstr>Светлая тема</vt:lpstr>
      <vt:lpstr>Linq запросы</vt:lpstr>
      <vt:lpstr>Слайд 2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Слайд 8</vt:lpstr>
      <vt:lpstr>Слайд 9</vt:lpstr>
      <vt:lpstr>Слайд 10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Синтаксис лямбда-выражений(анонимные функции)</vt:lpstr>
      <vt:lpstr>Слайд 35</vt:lpstr>
      <vt:lpstr>Слайд 36</vt:lpstr>
      <vt:lpstr>Слайд 37</vt:lpstr>
      <vt:lpstr>Операторы linq</vt:lpstr>
      <vt:lpstr>Операторы Linq</vt:lpstr>
      <vt:lpstr>Фильтрация</vt:lpstr>
      <vt:lpstr>Проекция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Слайд 51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pavel</cp:lastModifiedBy>
  <cp:revision>116</cp:revision>
  <dcterms:modified xsi:type="dcterms:W3CDTF">2024-09-28T21:03:15Z</dcterms:modified>
</cp:coreProperties>
</file>